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92" r:id="rId22"/>
    <p:sldId id="289" r:id="rId23"/>
    <p:sldId id="290" r:id="rId24"/>
    <p:sldId id="291" r:id="rId25"/>
    <p:sldId id="293" r:id="rId26"/>
    <p:sldId id="294" r:id="rId27"/>
    <p:sldId id="295" r:id="rId28"/>
    <p:sldId id="275" r:id="rId29"/>
    <p:sldId id="276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7" r:id="rId41"/>
    <p:sldId id="278" r:id="rId42"/>
    <p:sldId id="306" r:id="rId43"/>
    <p:sldId id="307" r:id="rId44"/>
    <p:sldId id="308" r:id="rId45"/>
    <p:sldId id="279" r:id="rId46"/>
    <p:sldId id="280" r:id="rId47"/>
    <p:sldId id="281" r:id="rId48"/>
    <p:sldId id="282" r:id="rId49"/>
    <p:sldId id="283" r:id="rId50"/>
    <p:sldId id="284" r:id="rId51"/>
    <p:sldId id="287" r:id="rId52"/>
    <p:sldId id="28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EC31-25C3-4CD2-946B-5E515331D73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1AAC-FAD9-41C2-B851-5F7FB00F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p-n-p/ff963542(v=pandp.10)#design-approaches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5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one core at full load and 3 cores at minimal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4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4 cores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run my code in parallel?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6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parallel code characteristics, i.e. code that is easier to run in parallel.</a:t>
            </a:r>
          </a:p>
          <a:p>
            <a:r>
              <a:rPr lang="en-US" dirty="0"/>
              <a:t>Atomic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Discrete input and output</a:t>
            </a:r>
          </a:p>
          <a:p>
            <a:r>
              <a:rPr lang="en-US" dirty="0"/>
              <a:t>No shared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parallel characteristics, i.e. code that is difficult to run parallel.</a:t>
            </a:r>
          </a:p>
          <a:p>
            <a:r>
              <a:rPr lang="en-US" dirty="0"/>
              <a:t>Shared data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Ordered or sequential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Parallel.For</a:t>
            </a:r>
            <a:r>
              <a:rPr lang="en-US" dirty="0"/>
              <a:t> and </a:t>
            </a:r>
            <a:r>
              <a:rPr lang="en-US" dirty="0" err="1"/>
              <a:t>Parallel.ForEach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</a:t>
            </a:r>
            <a:r>
              <a:rPr lang="en-US" dirty="0" err="1"/>
              <a:t>Parallel.ForEach</a:t>
            </a:r>
            <a:endParaRPr lang="en-US" dirty="0"/>
          </a:p>
          <a:p>
            <a:r>
              <a:rPr lang="en-US" dirty="0"/>
              <a:t>Conway's Game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Run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with code that would be hard to run parallel</a:t>
            </a:r>
          </a:p>
          <a:p>
            <a:r>
              <a:rPr lang="en-US" dirty="0"/>
              <a:t>Maze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7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5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3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Single-threaded code run</a:t>
            </a:r>
          </a:p>
          <a:p>
            <a:r>
              <a:rPr lang="en-US" dirty="0"/>
              <a:t>Overall CPU runs at 20% utilization</a:t>
            </a:r>
          </a:p>
          <a:p>
            <a:r>
              <a:rPr lang="en-US" dirty="0"/>
              <a:t>CPU #2 (1 core) run at 100%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code run</a:t>
            </a:r>
          </a:p>
          <a:p>
            <a:r>
              <a:rPr lang="en-US" dirty="0" err="1"/>
              <a:t>Overal</a:t>
            </a:r>
            <a:r>
              <a:rPr lang="en-US" dirty="0"/>
              <a:t> CPU at 100% utilization</a:t>
            </a:r>
          </a:p>
          <a:p>
            <a:r>
              <a:rPr lang="en-US" dirty="0"/>
              <a:t>6 cores running at 100% utilization (other cores 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err="1"/>
              <a:t>Measure</a:t>
            </a:r>
            <a:r>
              <a:rPr lang="en-US" dirty="0"/>
              <a:t> </a:t>
            </a:r>
            <a:r>
              <a:rPr lang="en-US" dirty="0" err="1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6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6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  <a:p>
            <a:r>
              <a:rPr lang="en-US" dirty="0"/>
              <a:t>Chart: Selecting the Right Pattern</a:t>
            </a:r>
          </a:p>
          <a:p>
            <a:r>
              <a:rPr lang="en-US" dirty="0"/>
              <a:t>This is from the "Introduction" available here: </a:t>
            </a:r>
            <a:r>
              <a:rPr lang="en-US" dirty="0">
                <a:hlinkClick r:id="rId3"/>
              </a:rPr>
              <a:t>https://docs.microsoft.com/en-us/previous-versions/msp-n-p/ff963542(v=pandp.10)#design-approaches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4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 dirty="0"/>
              <a:t>Website: jeremybytes.com</a:t>
            </a:r>
          </a:p>
          <a:p>
            <a:r>
              <a:rPr lang="en-US" dirty="0"/>
              <a:t>Twitter: @</a:t>
            </a:r>
            <a:r>
              <a:rPr lang="en-US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 are things like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Complex calculations</a:t>
            </a:r>
          </a:p>
          <a:p>
            <a:r>
              <a:rPr lang="en-US" dirty="0"/>
              <a:t>And Data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worry about parallel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getting bigger, not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0DF-D391-4AF2-A326-2CDC1044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2425-B895-43B3-9B49-BE518F9D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6A9A-BBE7-425E-945A-1668BE33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3F7A2-FA61-4074-9789-E1E7A232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BC8E-C48E-4503-845B-DE3B031F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248-18DB-4CCD-A3FC-D588472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646BE-00DF-45B6-9FF2-97BBECDA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AD7C-5E64-47AF-A3C8-3BC326F0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3FA2-CFDC-4088-9A98-54547DC8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0F92-15A2-498E-BC44-8CC35B33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EFFFE-6C6B-44C2-8C40-A926248B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8EF9A-EC8E-4BBF-9597-70333866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1E18-3917-4C9C-A243-0884EFA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DF1C-7A88-486D-95B7-9D02DA70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E0-987B-4158-9627-18438AB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3C1E-3AD9-4056-9D59-365248C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2B0-41A7-4EC6-9A62-66C26A1D0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8997-AE59-40EA-82F4-CDC8B157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81E-3C02-4DE8-90BA-00893587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53B-3F2F-4589-AF8A-AB32C2F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7234-5AAD-49D5-A35D-4BEAB15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319-9E76-4497-BFEC-66A538AB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FE23-DABC-4A0C-A6A8-2F2C7F1F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9618-3F36-48D6-BAEA-FED465F4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6A13-F643-45F3-A348-65982DE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195C-F244-448C-8AF8-63DE5AE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8F3F-AF78-49A7-8CDA-EF8939C5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D5BD-6745-4732-B51B-E46653C7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1706-32D7-4AD7-A6CB-2BDE04F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34DB-BE2D-46B5-88A9-69D2BF0E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A44-0CE4-4C69-8E17-4C6C05D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5473-A790-4EE7-92DC-8FA0437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FB16-77AC-45D8-83D1-B50B38F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EC92F-8928-4A51-83D6-289A03C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4D1A-5646-40BE-A896-DC6E12A0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98E-F943-4BB5-A82D-576F7C44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BBF2-EE4F-490E-A442-2CCE6E27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F617F-560D-4751-80DA-75FCBC82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5734F-31D5-4CCE-9F84-228BD25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D89-0FBD-485B-8737-F547015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782B6-5466-4D86-A483-51383DFE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3818-7340-456C-B327-1C383325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9123-BAA2-4409-847B-DE8D36DF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EE43A-6335-492B-9F19-D1A551A9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EC9C-586E-4EA3-BE2C-B08A8ABD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BA4D-4944-49A8-89D6-BD0722E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1E9-49F1-4884-8019-1C2A1F62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EA89-222A-4DA1-9FE4-2E991623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1E72-904B-431D-A9E9-88319C28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3B87-8961-43EB-A7DE-11BCAA06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EC0-229D-4C7B-A804-52A3206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5F150-4442-482A-B25F-4956243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397-FCF1-4B16-93BF-358D83C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25F9-EA82-4068-88FF-4E213FF5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E09B-9206-48E7-AF8D-D65F5F2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3F5B-DF81-497C-A5AA-C352DB9B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C33F-4435-4049-8CE2-70B538F6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626DA-4AB0-4AB3-9261-B0B427C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23525-3D98-4C13-AFDC-119F53F4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4AFD0-3E00-47DF-9EE9-8AD5463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7145-7FD8-493A-8A4A-69DD3AC9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387-78FB-457D-9EE7-55ACEEFCF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4899-DAB7-40EC-9074-65205173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eremybytes/parallel-programmin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remybytes.com/Demos.aspx#RunFaster" TargetMode="External"/><Relationship Id="rId5" Type="http://schemas.openxmlformats.org/officeDocument/2006/relationships/hyperlink" Target="http://www.jeremybytes.com/Demos.aspx#TaskAndAwait" TargetMode="External"/><Relationship Id="rId4" Type="http://schemas.openxmlformats.org/officeDocument/2006/relationships/hyperlink" Target="https://docs.microsoft.com/en-us/previous-versions/msp-n-p/ff963553(v=pandp.10)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B2339-0355-4CC0-89CF-4BCDAD5C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52" y="156888"/>
            <a:ext cx="6309360" cy="630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AE1D9-9830-4A25-A541-DA1C52119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343C-A0DE-44E1-A8DE-202EFFC3313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432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B19E2-8C38-4CAB-9E20-1CD89FBC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28" y="191935"/>
            <a:ext cx="6361115" cy="635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7DF8C-584A-478E-A647-8745C09B8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65CBE-6EA2-401F-9185-361EE628630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9978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37040-5984-42F6-B111-3A0D98E5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356659"/>
            <a:ext cx="5420541" cy="4518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64E0B-98E1-46F7-9F10-6F0B285E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6" y="1356659"/>
            <a:ext cx="5420541" cy="451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EC4B7-549A-4D6F-B70F-0C3CD8687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093E1-4BF7-4430-A666-BEDEA965DB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18A04-2967-4850-AE3D-11F3AA20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527413"/>
            <a:ext cx="10755226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8EA9-01C5-447F-9DA1-6EE7985D2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8" y="3491742"/>
            <a:ext cx="10393225" cy="252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1DF2-C546-44C7-9806-7920F032B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E0C30-9D10-4990-8981-6BC017153B6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154B9-3E4B-47F3-A908-0BAA755A0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398A1-5310-491A-A2C7-DD39760B31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75EDE-1E71-49BA-A477-549383EC7CA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14" y="243340"/>
            <a:ext cx="3200610" cy="1844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BFBE30-3F90-47B6-9FC6-E20E67BB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1" y="0"/>
            <a:ext cx="10758350" cy="641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0873F-4D5A-416E-A9E0-D3B2BB6E2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7062-3D72-4C2C-8258-C92F22462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0ECF-F844-4E89-A877-9A547D45A4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05" y="141149"/>
            <a:ext cx="4308093" cy="1621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CDE143-3B72-4F92-AB0F-5D6857D0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41835"/>
            <a:ext cx="98473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03C19-D074-43D5-8250-DD3B5371E37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C73-4483-439C-B1B2-2121BE4CD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01"/>
            <a:ext cx="12192000" cy="516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6D10F-AC95-4444-A3EA-38CAD7F1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E3D4-6719-401C-9C82-7A77132A83D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8DF079-0610-4E9C-BCAF-FE6C44E122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6E4C-D693-43B8-ACD6-47540A7F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6" y="129025"/>
            <a:ext cx="4147671" cy="17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D7DFC-CD1F-4F91-A055-1F66D3C0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3" y="775501"/>
            <a:ext cx="4238279" cy="20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C46B8-0B7E-440B-8F23-94DA954F2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3" y="2512963"/>
            <a:ext cx="3672060" cy="138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3598-00F7-40C5-BABB-2DB32DC49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5" y="4046071"/>
            <a:ext cx="4036136" cy="1685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C6D3E2-4E48-40B0-973C-BA010D07F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44427"/>
            <a:ext cx="5580548" cy="4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1552313"/>
            <a:ext cx="10583752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29BC9-184F-4B3D-8354-76EA1750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2C24C-152D-4253-9C3E-21602701292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9B511-AFF9-4CFF-A60B-06B8ECB3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46A068-172C-4985-9E7B-CE9628E44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" y="248627"/>
            <a:ext cx="2196456" cy="1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429AB-34FF-4F2B-9BCB-B3083E099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8" y="942946"/>
            <a:ext cx="1903017" cy="72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0E22-BAAA-4B44-A5D4-5D594F25B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7" y="1627984"/>
            <a:ext cx="2091697" cy="8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9AD5-4E96-4D4F-95D7-0453598A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B83D0-813E-4D8C-A6E7-D4103727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0C6D-09C2-4502-BFF4-B658AC55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5439-AF27-45D2-8E16-054B2408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126A4-2079-4B40-AF87-AB3F6FE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7B972-BFBA-4737-851C-33630EA1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8" y="555271"/>
            <a:ext cx="819264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2" y="3383175"/>
            <a:ext cx="11831701" cy="231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5609F-D907-4498-A476-784CC656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0C5F4-37C5-40C2-B906-C036948A522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75" y="248849"/>
            <a:ext cx="2337861" cy="685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43" y="248849"/>
            <a:ext cx="3501357" cy="68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B23AF-0A94-4B0B-BEEC-D0602CB34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42" y="2749176"/>
            <a:ext cx="3466416" cy="3746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AF7CF-2EBC-4275-B8F7-181026AA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88" y="2208423"/>
            <a:ext cx="4286848" cy="4286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30CD9-3D9E-4734-A95B-322C9791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3" y="496677"/>
            <a:ext cx="5845001" cy="214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EBA0-2766-44D1-967F-431211726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F83E-9251-41C3-9066-36AD258F075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71" y="219561"/>
            <a:ext cx="3977052" cy="1410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1BC3B-27B3-4277-BD90-028B0419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1815235"/>
            <a:ext cx="10821238" cy="24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DD9B2-B41D-4463-839C-9EB34BD47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1" y="4258492"/>
            <a:ext cx="8311135" cy="244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77B0-72AF-45CD-8008-6DD7F6A11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4B3F1-AB04-4B7B-88B8-7F9A6B99ABC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99B698C-C905-4698-9740-BAC527C820C2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30C073-1AFD-4B6A-966C-6DBEC912BA6E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DAFCC6-209E-446A-9EE0-6A2863567D0F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311BE9-E82A-4236-B26A-D62DB29CF4BF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1BBA03-2C78-4E9E-9355-D785EA7AA7C5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656E596-656B-4C9B-B1C0-01C3EA944C69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C4D0C6-5638-4609-9489-45D039C2C906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6584C-1E0B-43DA-B67D-0D5841B73284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572981-D72E-4AD7-9F8B-213770B7C4BB}"/>
              </a:ext>
            </a:extLst>
          </p:cNvPr>
          <p:cNvSpPr/>
          <p:nvPr/>
        </p:nvSpPr>
        <p:spPr>
          <a:xfrm>
            <a:off x="8877555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46D45-0F6A-41DF-9A16-75D090E370EE}"/>
              </a:ext>
            </a:extLst>
          </p:cNvPr>
          <p:cNvSpPr/>
          <p:nvPr/>
        </p:nvSpPr>
        <p:spPr>
          <a:xfrm>
            <a:off x="9687998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E6AAF0F-66EB-499C-B23F-DA59ECAFF0B7}"/>
              </a:ext>
            </a:extLst>
          </p:cNvPr>
          <p:cNvSpPr/>
          <p:nvPr/>
        </p:nvSpPr>
        <p:spPr>
          <a:xfrm rot="16200000">
            <a:off x="930044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48A4AC0-4043-4DA9-9A1A-9B8B313F05D2}"/>
              </a:ext>
            </a:extLst>
          </p:cNvPr>
          <p:cNvSpPr/>
          <p:nvPr/>
        </p:nvSpPr>
        <p:spPr>
          <a:xfrm rot="16200000">
            <a:off x="9300439" y="1372610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A8A6DC-AD50-4D6D-B665-D83CB85EE746}"/>
              </a:ext>
            </a:extLst>
          </p:cNvPr>
          <p:cNvSpPr/>
          <p:nvPr/>
        </p:nvSpPr>
        <p:spPr>
          <a:xfrm>
            <a:off x="8877555" y="803124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A9B910-FCB7-422E-80ED-CE56F24A2328}"/>
              </a:ext>
            </a:extLst>
          </p:cNvPr>
          <p:cNvSpPr/>
          <p:nvPr/>
        </p:nvSpPr>
        <p:spPr>
          <a:xfrm rot="16200000">
            <a:off x="831842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F608F9-C53F-4E31-8AA3-6EF4FF9C7A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E2073-4C6E-4681-B7C0-B7FE62FC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" y="339047"/>
            <a:ext cx="5544014" cy="125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5128-5161-4252-9438-78AD23C7C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4" y="339047"/>
            <a:ext cx="5860504" cy="1722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306E2-DE18-4BD0-8959-1683EEB1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0" y="1704287"/>
            <a:ext cx="8570984" cy="51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2DBF8-57A0-47F2-8374-76961CABD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570"/>
            <a:ext cx="12192000" cy="271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52455-C761-42AF-8405-BCF49D22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39F0F-BEBE-4C44-99B1-E4540676D77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76430"/>
            <a:ext cx="4733365" cy="10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E86E2-97BE-4CC2-89C5-048EF2A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" y="1020761"/>
            <a:ext cx="7094071" cy="161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00D1E-48DB-4BC1-9B45-0AFA41E0F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2825017"/>
            <a:ext cx="5590302" cy="3171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D0907-3C41-4A37-AB66-A07F37E1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9" y="2324296"/>
            <a:ext cx="5453390" cy="379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FF4C5-97C7-4D29-AE05-DD2B1754B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C0C25-884F-4CF9-958A-8ECAA0961B56}"/>
              </a:ext>
            </a:extLst>
          </p:cNvPr>
          <p:cNvSpPr/>
          <p:nvPr/>
        </p:nvSpPr>
        <p:spPr>
          <a:xfrm>
            <a:off x="6716525" y="80074"/>
            <a:ext cx="5475475" cy="131702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A9E56-3D27-4E5C-A228-64481D91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/>
          <a:stretch/>
        </p:blipFill>
        <p:spPr>
          <a:xfrm>
            <a:off x="0" y="824752"/>
            <a:ext cx="9144000" cy="6033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3BF291-DBC2-4CDD-900B-D26A2D031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r="52979"/>
          <a:stretch/>
        </p:blipFill>
        <p:spPr>
          <a:xfrm>
            <a:off x="-32426" y="824752"/>
            <a:ext cx="4299626" cy="6033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3FD76-EBFC-43A2-BA58-A28F2695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r="18496"/>
          <a:stretch/>
        </p:blipFill>
        <p:spPr>
          <a:xfrm>
            <a:off x="4739342" y="776940"/>
            <a:ext cx="7452658" cy="6081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EB8C99-1207-4563-86A2-9B81B0AD7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3916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2F666-AF2B-4119-90D9-24784E8F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1758165"/>
            <a:ext cx="10395500" cy="1670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6D6BF-D5F8-453C-AE7B-C595E028C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3429000"/>
            <a:ext cx="10395500" cy="16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23C96-C18E-4567-9BB9-5ED683D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BC892-239C-4904-984A-CB6DE25A258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2610C-1900-4EFD-B27A-620B815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362809"/>
            <a:ext cx="10500731" cy="1657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578F6-4C27-4F4F-8850-A3FDA75C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2020048"/>
            <a:ext cx="10447006" cy="466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8318-9D5F-443F-B988-A7BF1395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4DB0A-6FB3-4655-BA8F-F11CFA3B23E0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1ED0-FB98-4CFC-9AC4-EBD33D4B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57" y="0"/>
            <a:ext cx="70228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C6A96-ECC9-482E-8BC6-681E060B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DC4A2-D65A-4D8D-A3A5-C1D0098D7B5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1"/>
            <a:ext cx="12192000" cy="300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F9B5F-ADE3-421A-83A5-56A87DAC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75BAD-B829-4F89-A531-4402F22AE87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723668"/>
            <a:ext cx="10829365" cy="212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6" y="3429000"/>
            <a:ext cx="11576425" cy="168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46CF3-5355-4C88-80F2-C7A0D4C94D7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353F26-7089-4E70-BEDB-57E0879E69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0"/>
            <a:ext cx="90087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E5CA-A596-4BB3-A34C-E23E84181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5E787-AD5C-49C5-BC96-EFCE543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F0D79-4390-47F1-BF27-7C342A6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23161"/>
            <a:ext cx="6962775" cy="6038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05" y="195989"/>
            <a:ext cx="5701841" cy="111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02" y="985660"/>
            <a:ext cx="5168963" cy="7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8C42B-E631-4A56-B6CF-FBBA3456ECB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428E-890F-4D52-871A-EC763461958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99D01-FEC9-4E8A-8CD1-6F2D215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247"/>
            <a:ext cx="10515600" cy="49697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Parallel Programming w/ Microsoft .NET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4"/>
              </a:rPr>
              <a:t>https://docs.microsoft.com/en-us/previous-versions/msp-n-p/ff963553(v=pandp.10)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Task &amp; Await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5"/>
              </a:rPr>
              <a:t>http://www.jeremybytes.com/Demos.aspx#TaskAndAwait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Presentation Links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6"/>
              </a:rPr>
              <a:t>http://www.jeremybytes.com/Demos.aspx#RunFaster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GitHub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7"/>
              </a:rPr>
              <a:t>https://github.com/jeremybytes/parallel-programming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A088A-485A-4DFD-B6A3-7E97E725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" y="595952"/>
            <a:ext cx="10781379" cy="3985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3F388-4EEC-4BFB-82C3-442357651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9" y="4658881"/>
            <a:ext cx="8259482" cy="21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57BB3-B96B-4821-9951-F4AFA1F3F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253AD-566B-4CD8-A311-AD0E007D519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3C68E-7CF1-409C-89DA-6E0DD05F570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36" y="167341"/>
            <a:ext cx="2468802" cy="1879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5FF69-DCF0-4EED-90E1-B5103142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0" y="1212725"/>
            <a:ext cx="9640060" cy="230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54442-FF7E-4E1C-80E4-72E51DFC0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0" y="3028208"/>
            <a:ext cx="4174729" cy="218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D375-8C83-41CB-8749-DC91D8168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7" y="4705579"/>
            <a:ext cx="7418326" cy="187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63F5-3013-4056-9EE8-C6B0EBB47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8B743-BF37-4619-8F3B-6E851F34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190312"/>
            <a:ext cx="4477375" cy="447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D11CD-E579-45C2-BADC-FA15918D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01ADD-522A-4265-841B-937097B2E0B7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C86B4-2BA6-4D0F-9B14-7D023602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6" y="1270250"/>
            <a:ext cx="440116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2A60B-66EC-4D12-93A4-58C448352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D4768-D538-419E-8AF5-8CFA66E732F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09869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379B2-8597-432A-A046-7BE66AF1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41ACD-B2D3-4210-AB00-5D2C243D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587A6-7F32-40E2-8596-84B27145E01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428</Words>
  <Application>Microsoft Office PowerPoint</Application>
  <PresentationFormat>Widescreen</PresentationFormat>
  <Paragraphs>128</Paragraphs>
  <Slides>52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Clark</dc:creator>
  <cp:lastModifiedBy>Jeremy Clark</cp:lastModifiedBy>
  <cp:revision>33</cp:revision>
  <dcterms:created xsi:type="dcterms:W3CDTF">2019-07-08T18:52:02Z</dcterms:created>
  <dcterms:modified xsi:type="dcterms:W3CDTF">2019-07-12T02:54:10Z</dcterms:modified>
</cp:coreProperties>
</file>